
<file path=[Content_Types].xml><?xml version="1.0" encoding="utf-8"?>
<Types xmlns="http://schemas.openxmlformats.org/package/2006/content-types">
  <Default Extension="bmp" ContentType="image/bmp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8" r:id="rId3"/>
    <p:sldId id="259" r:id="rId4"/>
    <p:sldId id="260" r:id="rId5"/>
    <p:sldId id="261" r:id="rId6"/>
    <p:sldId id="257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03FCE02C-6EC6-4E09-BC2C-9FDED4DE236E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D8F36E1-9596-4E98-8786-4A17C5D29C65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E4D1A55-63BC-4BA2-9538-7DDEADA10621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6D01ABB-8821-4BF5-97A9-E1A66ACAEAA9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0C37B1C-D4A1-4A4F-A470-80868146AFC5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31D1B9-F39E-471E-80A9-595CAA5664AD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3FCEABC-E2B9-4606-A74F-CB06AF596887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tangle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8850A0-01A3-4F4E-AA52-F716A9BFD4EB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5811CCA-BB49-46C7-A0E2-F42339750F9A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075A7A-4A9A-410F-B848-AB998ACC9419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5F3E88-2D66-4D17-B0FA-EA13CB20B2FF}" type="datetimeFigureOut">
              <a:rPr lang="en-US" dirty="0"/>
              <a:pPr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fld id="{17205CAA-4E5A-4223-BD55-C5D2841AC9EF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416676" y="2400356"/>
            <a:ext cx="9465971" cy="2590800"/>
          </a:xfrm>
        </p:spPr>
        <p:txBody>
          <a:bodyPr/>
          <a:lstStyle/>
          <a:p>
            <a:r>
              <a:rPr lang="pl-PL" b="1" dirty="0" smtClean="0"/>
              <a:t>Ćwiczenia w podawaniu piłki nogą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2155356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Ćwiczenie numer 1</a:t>
            </a:r>
            <a:endParaRPr lang="pl-PL" b="1" dirty="0"/>
          </a:p>
        </p:txBody>
      </p:sp>
      <p:pic>
        <p:nvPicPr>
          <p:cNvPr id="1026" name="Picture 2" descr="https://wychowaniefizyczne.net/wp-content/uploads/2016/07/doskonalenie-poda%C5%84-tiki-tak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9138" y="2323329"/>
            <a:ext cx="4352186" cy="37242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ostokąt 3"/>
          <p:cNvSpPr/>
          <p:nvPr/>
        </p:nvSpPr>
        <p:spPr>
          <a:xfrm>
            <a:off x="665408" y="2323329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2000" dirty="0" smtClean="0"/>
              <a:t>Ustawienie </a:t>
            </a:r>
            <a:r>
              <a:rPr lang="pl-PL" sz="2000" dirty="0"/>
              <a:t>w dwójkach, piłka na parę, krótkie prowadzenie, ominięcie talerzyka, podanie do partnera, który wykonuje analogiczne zadanie. </a:t>
            </a:r>
            <a:endParaRPr lang="pl-PL" sz="20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20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2000" dirty="0" smtClean="0"/>
              <a:t>Podania:</a:t>
            </a:r>
          </a:p>
          <a:p>
            <a:pPr algn="just"/>
            <a:endParaRPr lang="pl-PL" sz="2000" dirty="0" smtClean="0"/>
          </a:p>
          <a:p>
            <a:pPr marL="342900" indent="-342900" algn="just">
              <a:buFontTx/>
              <a:buChar char="-"/>
            </a:pPr>
            <a:r>
              <a:rPr lang="pl-PL" sz="2000" dirty="0" smtClean="0"/>
              <a:t>prostym podbiciem</a:t>
            </a:r>
          </a:p>
          <a:p>
            <a:pPr marL="342900" indent="-342900" algn="just">
              <a:buFontTx/>
              <a:buChar char="-"/>
            </a:pPr>
            <a:r>
              <a:rPr lang="pl-PL" sz="2000" dirty="0" smtClean="0"/>
              <a:t>wewnętrzną </a:t>
            </a:r>
            <a:r>
              <a:rPr lang="pl-PL" sz="2000" dirty="0"/>
              <a:t>częścią </a:t>
            </a:r>
            <a:r>
              <a:rPr lang="pl-PL" sz="2000" dirty="0" smtClean="0"/>
              <a:t>stopy – prawa i lewa noga</a:t>
            </a:r>
          </a:p>
          <a:p>
            <a:pPr marL="285750" indent="-285750">
              <a:buFontTx/>
              <a:buChar char="-"/>
            </a:pPr>
            <a:r>
              <a:rPr lang="pl-PL" sz="2000" dirty="0" smtClean="0"/>
              <a:t>zewnętrznym podbiciem</a:t>
            </a:r>
          </a:p>
          <a:p>
            <a:pPr marL="285750" indent="-285750">
              <a:buFontTx/>
              <a:buChar char="-"/>
            </a:pPr>
            <a:r>
              <a:rPr lang="pl-PL" sz="2000" dirty="0" smtClean="0"/>
              <a:t>podeszwą </a:t>
            </a:r>
            <a:endParaRPr lang="pl-PL" sz="2000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61859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Ćwiczenie numer 2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66800" y="2014194"/>
            <a:ext cx="10058400" cy="39319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2400" dirty="0"/>
              <a:t>Zawodnicy ustawieni w dwójkach w odległości 5-8m. Zadaniem ćwiczących jest podanie między pachołkami.</a:t>
            </a:r>
            <a:endParaRPr lang="pl-PL" sz="24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691" y="3012108"/>
            <a:ext cx="4667787" cy="31118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7515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Ćwiczenie numer 3</a:t>
            </a:r>
            <a:endParaRPr lang="pl-PL" b="1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526" y="3124178"/>
            <a:ext cx="4353533" cy="27150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Prostokąt 4"/>
          <p:cNvSpPr/>
          <p:nvPr/>
        </p:nvSpPr>
        <p:spPr>
          <a:xfrm>
            <a:off x="626771" y="2639923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pl-PL" sz="2400" dirty="0"/>
              <a:t>Zawodnicy ustawieni w trójkach na linii. Ćwiczący A posiadają piłki. Podanie do środkowego (biały), który podaje do ćwiczącego C. Analogicznie zadanie wykonuje zawodnik C.</a:t>
            </a:r>
          </a:p>
        </p:txBody>
      </p:sp>
    </p:spTree>
    <p:extLst>
      <p:ext uri="{BB962C8B-B14F-4D97-AF65-F5344CB8AC3E}">
        <p14:creationId xmlns:p14="http://schemas.microsoft.com/office/powerpoint/2010/main" val="2197728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Ćwiczenie numer 4 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66799" y="2103120"/>
            <a:ext cx="10176457" cy="2314334"/>
          </a:xfrm>
        </p:spPr>
        <p:txBody>
          <a:bodyPr>
            <a:normAutofit lnSpcReduction="10000"/>
          </a:bodyPr>
          <a:lstStyle/>
          <a:p>
            <a:pPr algn="just"/>
            <a:r>
              <a:rPr lang="pl-PL" sz="2000" dirty="0"/>
              <a:t>Ćwiczący ustawieni w dwóch rzędach, naprzeciw siebie w odległości 10-12 m. Prowadzenie piłki </a:t>
            </a:r>
            <a:r>
              <a:rPr lang="pl-PL" sz="2000" dirty="0" smtClean="0"/>
              <a:t>slalomem, podanie </a:t>
            </a:r>
            <a:r>
              <a:rPr lang="pl-PL" sz="2000" dirty="0"/>
              <a:t>do partnera, bieg do przeciwnego </a:t>
            </a:r>
            <a:r>
              <a:rPr lang="pl-PL" sz="2000" dirty="0" smtClean="0"/>
              <a:t>rzędu.</a:t>
            </a:r>
          </a:p>
          <a:p>
            <a:pPr algn="just"/>
            <a:r>
              <a:rPr lang="pl-PL" sz="2000" dirty="0" smtClean="0"/>
              <a:t>Podanie piłki (po 2 minutach zmiana sposobu podania): </a:t>
            </a:r>
          </a:p>
          <a:p>
            <a:pPr marL="0" indent="0" algn="just">
              <a:buNone/>
            </a:pPr>
            <a:r>
              <a:rPr lang="pl-PL" sz="2000" dirty="0" smtClean="0"/>
              <a:t>- prostym </a:t>
            </a:r>
            <a:r>
              <a:rPr lang="pl-PL" sz="2000" dirty="0"/>
              <a:t>podbiciem</a:t>
            </a:r>
          </a:p>
          <a:p>
            <a:pPr marL="0" indent="0" algn="just">
              <a:buNone/>
            </a:pPr>
            <a:r>
              <a:rPr lang="pl-PL" sz="2000" dirty="0" smtClean="0"/>
              <a:t>- wewnętrzną </a:t>
            </a:r>
            <a:r>
              <a:rPr lang="pl-PL" sz="2000" dirty="0"/>
              <a:t>częścią stopy – prawa i lewa noga</a:t>
            </a:r>
          </a:p>
          <a:p>
            <a:pPr algn="just">
              <a:buFontTx/>
              <a:buChar char="-"/>
            </a:pPr>
            <a:r>
              <a:rPr lang="pl-PL" sz="2000" dirty="0" smtClean="0"/>
              <a:t>zewnętrznym podbiciem</a:t>
            </a:r>
          </a:p>
          <a:p>
            <a:pPr algn="just">
              <a:buFontTx/>
              <a:buChar char="-"/>
            </a:pPr>
            <a:endParaRPr lang="pl-PL" sz="2000" dirty="0"/>
          </a:p>
          <a:p>
            <a:pPr algn="just"/>
            <a:endParaRPr lang="pl-PL" sz="20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594" y="4506380"/>
            <a:ext cx="7271806" cy="17604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763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b="1" dirty="0" smtClean="0"/>
              <a:t>Ćwiczenie numer 5  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2000" dirty="0"/>
              <a:t>Kilku zawodników ustawionych w rzędzie. Pozostali uczniowie ustawieniu po bokach (tworzą prostokąt). Kolejno ćwiczący z rzędu podają do partnerów ustawionych z boku</a:t>
            </a:r>
            <a:endParaRPr lang="pl-PL" sz="2000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096" y="3369231"/>
            <a:ext cx="3074197" cy="28847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53428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ydło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TM03457510[[fn=Mydło]]</Template>
  <TotalTime>26</TotalTime>
  <Words>178</Words>
  <Application>Microsoft Office PowerPoint</Application>
  <PresentationFormat>Panoramiczny</PresentationFormat>
  <Paragraphs>22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9" baseType="lpstr">
      <vt:lpstr>Arial</vt:lpstr>
      <vt:lpstr>Century Gothic</vt:lpstr>
      <vt:lpstr>Mydło</vt:lpstr>
      <vt:lpstr>Ćwiczenia w podawaniu piłki nogą</vt:lpstr>
      <vt:lpstr>Ćwiczenie numer 1</vt:lpstr>
      <vt:lpstr>Ćwiczenie numer 2</vt:lpstr>
      <vt:lpstr>Ćwiczenie numer 3</vt:lpstr>
      <vt:lpstr>Ćwiczenie numer 4 </vt:lpstr>
      <vt:lpstr>Ćwiczenie numer 5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Ćwiczenia w podawaniu piłki nogą</dc:title>
  <dc:creator>Admin1</dc:creator>
  <cp:lastModifiedBy>Admin1</cp:lastModifiedBy>
  <cp:revision>3</cp:revision>
  <dcterms:created xsi:type="dcterms:W3CDTF">2020-05-10T19:23:49Z</dcterms:created>
  <dcterms:modified xsi:type="dcterms:W3CDTF">2020-05-10T19:50:00Z</dcterms:modified>
</cp:coreProperties>
</file>